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152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2F947BD-F306-CAEF-0469-EE583E334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232" y="2940155"/>
            <a:ext cx="2509088" cy="1568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08D03-28F3-1B8C-BA41-45037772A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780" y="2963887"/>
            <a:ext cx="2509088" cy="15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1197201" y="70218"/>
            <a:ext cx="6773982" cy="6668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6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08278" y="4218220"/>
            <a:ext cx="3095393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sz="1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706236" y="5179381"/>
            <a:ext cx="1383491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3123123" y="2919361"/>
            <a:ext cx="2894090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686984" y="3222762"/>
            <a:ext cx="773548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45661" y="3224747"/>
            <a:ext cx="773547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683001" y="3563155"/>
            <a:ext cx="773548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45661" y="3567527"/>
            <a:ext cx="773546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758239" y="5394183"/>
            <a:ext cx="610654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Manu-facture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758239" y="5773566"/>
            <a:ext cx="610654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752019" y="6152948"/>
            <a:ext cx="610654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409078" y="5388626"/>
            <a:ext cx="63436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409078" y="5773841"/>
            <a:ext cx="63436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412518" y="6153224"/>
            <a:ext cx="63436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739555" y="4343433"/>
            <a:ext cx="77105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Assessment Period </a:t>
            </a:r>
          </a:p>
          <a:p>
            <a:r>
              <a:rPr lang="en-US" sz="8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6802585" y="4340941"/>
            <a:ext cx="77162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Discount </a:t>
            </a:r>
          </a:p>
          <a:p>
            <a:r>
              <a:rPr lang="en-US" sz="8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5710689" y="4340941"/>
            <a:ext cx="888183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510609" y="4561219"/>
            <a:ext cx="200080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6598872" y="4561219"/>
            <a:ext cx="20371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5577439" y="4602039"/>
            <a:ext cx="397885" cy="75679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6334417" y="4601861"/>
            <a:ext cx="401730" cy="761001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05893" y="3979084"/>
            <a:ext cx="3097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0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cxnSp>
        <p:nvCxnSpPr>
          <p:cNvPr id="152" name="Elbow Connector 323">
            <a:extLst>
              <a:ext uri="{FF2B5EF4-FFF2-40B4-BE49-F238E27FC236}">
                <a16:creationId xmlns:a16="http://schemas.microsoft.com/office/drawing/2014/main" id="{1FF5D2D9-DA64-4F84-818D-BCD6D0FDAB07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216235" y="3278479"/>
            <a:ext cx="293675" cy="1585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222158" y="5183227"/>
            <a:ext cx="1387248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263246" y="5398029"/>
            <a:ext cx="60700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 err="1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Mainten-ance</a:t>
            </a:r>
            <a:endParaRPr lang="en-US" sz="700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263246" y="5777412"/>
            <a:ext cx="60700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6927964" y="5392471"/>
            <a:ext cx="646245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6927964" y="5777687"/>
            <a:ext cx="646245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Infra-structure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1436664" y="4218220"/>
            <a:ext cx="3095393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sz="14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1431687" y="3989005"/>
            <a:ext cx="3097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0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2535443" y="6044528"/>
            <a:ext cx="889382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1530931" y="6040035"/>
            <a:ext cx="782327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632890" y="6044530"/>
            <a:ext cx="782327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1530931" y="5455417"/>
            <a:ext cx="786682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632889" y="5455417"/>
            <a:ext cx="782328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2530447" y="4914828"/>
            <a:ext cx="899198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2530447" y="4348858"/>
            <a:ext cx="894378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424825" y="6263726"/>
            <a:ext cx="20806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922094" y="5893811"/>
            <a:ext cx="2178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4024053" y="5898305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Elbow Connector 323">
            <a:extLst>
              <a:ext uri="{FF2B5EF4-FFF2-40B4-BE49-F238E27FC236}">
                <a16:creationId xmlns:a16="http://schemas.microsoft.com/office/drawing/2014/main" id="{F2C589EE-4703-4E9B-B91C-5E61CE6D4D26}"/>
              </a:ext>
            </a:extLst>
          </p:cNvPr>
          <p:cNvCxnSpPr>
            <a:cxnSpLocks/>
            <a:stCxn id="172" idx="0"/>
            <a:endCxn id="111" idx="2"/>
          </p:cNvCxnSpPr>
          <p:nvPr/>
        </p:nvCxnSpPr>
        <p:spPr>
          <a:xfrm rot="5400000" flipH="1" flipV="1">
            <a:off x="3630427" y="3278480"/>
            <a:ext cx="293675" cy="1585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916134" y="4850915"/>
            <a:ext cx="125416" cy="241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2525627" y="5455417"/>
            <a:ext cx="899198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424825" y="5674614"/>
            <a:ext cx="208064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2317613" y="5674615"/>
            <a:ext cx="20801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975226" y="5317384"/>
            <a:ext cx="4820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1450689" y="287199"/>
            <a:ext cx="3074538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sz="14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1438519" y="2657524"/>
            <a:ext cx="3097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0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583280" y="1678855"/>
            <a:ext cx="430562" cy="37356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2538156" y="2080921"/>
            <a:ext cx="894378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8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586577" y="285469"/>
            <a:ext cx="3095393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sz="14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591024" y="2645873"/>
            <a:ext cx="3097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0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141531" y="1937841"/>
            <a:ext cx="1619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5694341" y="2080921"/>
            <a:ext cx="897616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5694342" y="1540436"/>
            <a:ext cx="894378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6718078" y="1540436"/>
            <a:ext cx="894378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670605" y="1540436"/>
            <a:ext cx="88955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5694342" y="997679"/>
            <a:ext cx="897616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5691105" y="469683"/>
            <a:ext cx="897616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560158" y="1739139"/>
            <a:ext cx="134182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555614" y="952901"/>
            <a:ext cx="147304" cy="1027768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139914" y="865138"/>
            <a:ext cx="3237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6588720" y="1739139"/>
            <a:ext cx="12935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6714841" y="466927"/>
            <a:ext cx="897616" cy="39545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6588720" y="664655"/>
            <a:ext cx="126121" cy="275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666574" y="476287"/>
            <a:ext cx="889554" cy="39545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556128" y="667410"/>
            <a:ext cx="134977" cy="660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218255" y="2003342"/>
            <a:ext cx="267932" cy="15641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Elbow Connector 323">
            <a:extLst>
              <a:ext uri="{FF2B5EF4-FFF2-40B4-BE49-F238E27FC236}">
                <a16:creationId xmlns:a16="http://schemas.microsoft.com/office/drawing/2014/main" id="{C15ADE82-9DD6-4B66-8E88-9C0A86D62F47}"/>
              </a:ext>
            </a:extLst>
          </p:cNvPr>
          <p:cNvCxnSpPr>
            <a:cxnSpLocks/>
            <a:stCxn id="296" idx="2"/>
            <a:endCxn id="111" idx="0"/>
          </p:cNvCxnSpPr>
          <p:nvPr/>
        </p:nvCxnSpPr>
        <p:spPr>
          <a:xfrm rot="16200000" flipH="1">
            <a:off x="3645962" y="1995155"/>
            <a:ext cx="266202" cy="158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2284579" y="472467"/>
            <a:ext cx="65439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1558981" y="467974"/>
            <a:ext cx="622558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805980" y="472468"/>
            <a:ext cx="663254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3039685" y="472467"/>
            <a:ext cx="663254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8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8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2284579" y="1242785"/>
            <a:ext cx="65439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3039685" y="1242785"/>
            <a:ext cx="663254" cy="40757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8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2057401" y="688407"/>
            <a:ext cx="367237" cy="74151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611777" y="880041"/>
            <a:ext cx="0" cy="36274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3371312" y="880041"/>
            <a:ext cx="0" cy="36274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573089" y="678266"/>
            <a:ext cx="362744" cy="7662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963049" y="1672657"/>
            <a:ext cx="430562" cy="38596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268286" y="6159379"/>
            <a:ext cx="60700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7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3132</TotalTime>
  <Words>134</Words>
  <Application>Microsoft Office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82</cp:revision>
  <dcterms:created xsi:type="dcterms:W3CDTF">2022-06-13T15:17:41Z</dcterms:created>
  <dcterms:modified xsi:type="dcterms:W3CDTF">2023-07-17T16:27:06Z</dcterms:modified>
</cp:coreProperties>
</file>